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8.jpg" ContentType="image/jpeg"/>
  <Override PartName="/ppt/media/image30.jpg" ContentType="image/jpeg"/>
  <Override PartName="/ppt/media/image31.jpg" ContentType="image/jpeg"/>
  <Override PartName="/ppt/media/image32.jpg" ContentType="image/jpeg"/>
  <Override PartName="/ppt/notesSlides/notesSlide4.xml" ContentType="application/vnd.openxmlformats-officedocument.presentationml.notesSlide+xml"/>
  <Override PartName="/ppt/media/image33.jpg" ContentType="image/jpeg"/>
  <Override PartName="/ppt/media/image34.jpg" ContentType="image/jpeg"/>
  <Override PartName="/ppt/notesSlides/notesSlide5.xml" ContentType="application/vnd.openxmlformats-officedocument.presentationml.notesSlide+xml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289" r:id="rId11"/>
    <p:sldId id="314" r:id="rId12"/>
    <p:sldId id="298" r:id="rId13"/>
    <p:sldId id="315" r:id="rId14"/>
    <p:sldId id="299" r:id="rId15"/>
    <p:sldId id="316" r:id="rId16"/>
    <p:sldId id="307" r:id="rId17"/>
    <p:sldId id="293" r:id="rId18"/>
    <p:sldId id="286" r:id="rId19"/>
    <p:sldId id="270" r:id="rId20"/>
    <p:sldId id="256" r:id="rId21"/>
    <p:sldId id="300" r:id="rId22"/>
    <p:sldId id="305" r:id="rId23"/>
    <p:sldId id="302" r:id="rId24"/>
    <p:sldId id="297" r:id="rId25"/>
    <p:sldId id="303" r:id="rId26"/>
    <p:sldId id="304" r:id="rId27"/>
    <p:sldId id="310" r:id="rId28"/>
    <p:sldId id="309" r:id="rId29"/>
    <p:sldId id="30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682"/>
    <a:srgbClr val="CACACA"/>
    <a:srgbClr val="AFE1E1"/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1" autoAdjust="0"/>
    <p:restoredTop sz="82796" autoAdjust="0"/>
  </p:normalViewPr>
  <p:slideViewPr>
    <p:cSldViewPr snapToGrid="0">
      <p:cViewPr>
        <p:scale>
          <a:sx n="37" d="100"/>
          <a:sy n="37" d="100"/>
        </p:scale>
        <p:origin x="1659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jp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62383" y="478170"/>
            <a:ext cx="6076541" cy="1988175"/>
            <a:chOff x="-2" y="1693528"/>
            <a:chExt cx="12153081" cy="3976349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Actions 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8898589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Specific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measures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taken</a:t>
              </a:r>
              <a:r>
                <a:rPr lang="fr-CH" sz="1400" spc="300" dirty="0"/>
                <a:t> by </a:t>
              </a:r>
              <a:r>
                <a:rPr lang="fr-CH" sz="1400" spc="300" dirty="0" err="1"/>
                <a:t>each</a:t>
              </a:r>
              <a:r>
                <a:rPr lang="fr-CH" sz="1400" spc="300" dirty="0"/>
                <a:t> country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Time to </a:t>
              </a:r>
              <a:r>
                <a:rPr lang="fr-CH" sz="1200" dirty="0" err="1"/>
                <a:t>take</a:t>
              </a:r>
              <a:r>
                <a:rPr lang="fr-CH" sz="1200" dirty="0"/>
                <a:t> the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Effectiveness</a:t>
              </a:r>
              <a:r>
                <a:rPr lang="fr-CH" sz="1200" dirty="0"/>
                <a:t> of </a:t>
              </a:r>
              <a:r>
                <a:rPr lang="fr-CH" sz="1200" dirty="0" err="1"/>
                <a:t>measures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005087"/>
            <a:chOff x="43510" y="479398"/>
            <a:chExt cx="11280419" cy="201017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 (with retweet) – sentiment values are close to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(with retweets) – highest sentiment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– sentiment is most of the times below 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82398"/>
            <a:ext cx="4200245" cy="1483827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 sentiment of USA Today health goes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then 250 people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417201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4" y="3167599"/>
            <a:ext cx="10982764" cy="35144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880741" y="266683"/>
            <a:ext cx="2969619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Johnson: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sentiment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goes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up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and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then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gradually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compared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to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the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ohers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high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starting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point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and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with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time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close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to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–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always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de-CH" sz="11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below</a:t>
            </a:r>
            <a:r>
              <a:rPr lang="de-CH" sz="11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410943" y="2723616"/>
            <a:ext cx="4200245" cy="1757861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evolution develops against the direction of the other (beginning of April)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3. April Sentiment of Boris Johnson goes gradually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 but after may sinks again.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increases when Boris and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Emiliy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gradually goes down</a:t>
            </a:r>
          </a:p>
          <a:p>
            <a:endParaRPr lang="de-CH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99808" y="4540259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COVID-19 declares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advices UK national against all but essential international travel and strongly starts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advicing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 down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8" y="3294375"/>
            <a:ext cx="10302945" cy="3296942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6096000" y="266683"/>
            <a:ext cx="358781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low sentiment at the beginning and then gradually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up and down at the beginning and then stays close to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– stays close to 0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30664"/>
            <a:ext cx="4200245" cy="179030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‘s sentiment evolution, in comparison to the  others most of the time rises starting end of February.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sentiment peaks midst of February and then stays close to zero, no big changes in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Heute journal gradually up unlike Jens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afteur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mid April down again and then rises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spanhn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sentiment evolution aligns with the one of Heute journal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11093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boarders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Contact ban of mor  two people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 their economy starting 20. April 2020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8" y="3179442"/>
            <a:ext cx="10662109" cy="341187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6010102" y="740779"/>
            <a:ext cx="3383639" cy="3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266683"/>
            <a:ext cx="6106935" cy="2191308"/>
            <a:chOff x="-2" y="1693528"/>
            <a:chExt cx="12213869" cy="4382615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21386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</a:t>
              </a:r>
              <a:r>
                <a:rPr lang="fr-CH" sz="5050" dirty="0" err="1"/>
                <a:t>Comparison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Sentiment </a:t>
              </a:r>
              <a:r>
                <a:rPr lang="fr-CH" sz="1400" spc="300" dirty="0" err="1"/>
                <a:t>Analysis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Across</a:t>
              </a:r>
              <a:r>
                <a:rPr lang="fr-CH" sz="1400" spc="300" dirty="0"/>
                <a:t> Countries 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1187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Similarities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Comparison</a:t>
              </a:r>
              <a:r>
                <a:rPr lang="fr-CH" sz="1200" dirty="0"/>
                <a:t> </a:t>
              </a:r>
              <a:r>
                <a:rPr lang="fr-CH" sz="1200" dirty="0" err="1"/>
                <a:t>with</a:t>
              </a:r>
              <a:r>
                <a:rPr lang="fr-CH" sz="1200" dirty="0"/>
                <a:t> </a:t>
              </a:r>
              <a:r>
                <a:rPr lang="fr-CH" sz="1200" dirty="0" err="1"/>
                <a:t>strategy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Can explain to some extent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180138"/>
            <a:chOff x="0" y="1693528"/>
            <a:chExt cx="11280419" cy="10360273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16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1921</Words>
  <Application>Microsoft Office PowerPoint</Application>
  <PresentationFormat>Breitbild</PresentationFormat>
  <Paragraphs>329</Paragraphs>
  <Slides>29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41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Rheija Hug</cp:lastModifiedBy>
  <cp:revision>154</cp:revision>
  <dcterms:created xsi:type="dcterms:W3CDTF">2020-04-30T12:03:56Z</dcterms:created>
  <dcterms:modified xsi:type="dcterms:W3CDTF">2020-05-14T11:13:33Z</dcterms:modified>
</cp:coreProperties>
</file>